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4" r:id="rId7"/>
    <p:sldId id="260" r:id="rId8"/>
    <p:sldId id="265" r:id="rId9"/>
    <p:sldId id="261" r:id="rId10"/>
    <p:sldId id="266" r:id="rId11"/>
    <p:sldId id="262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295D45B-0329-4506-9F69-09DF67B8717D}"/>
    <pc:docChg chg="custSel modSld">
      <pc:chgData name="Narelle Wheaton" userId="6e1b2b30-480e-4f91-806b-6735d5b9e446" providerId="ADAL" clId="{E295D45B-0329-4506-9F69-09DF67B8717D}" dt="2023-06-14T05:26:43.560" v="57" actId="404"/>
      <pc:docMkLst>
        <pc:docMk/>
      </pc:docMkLst>
      <pc:sldChg chg="modSp mod">
        <pc:chgData name="Narelle Wheaton" userId="6e1b2b30-480e-4f91-806b-6735d5b9e446" providerId="ADAL" clId="{E295D45B-0329-4506-9F69-09DF67B8717D}" dt="2023-06-14T05:14:23.735" v="18" actId="1076"/>
        <pc:sldMkLst>
          <pc:docMk/>
          <pc:sldMk cId="102592251" sldId="256"/>
        </pc:sldMkLst>
        <pc:spChg chg="mod">
          <ac:chgData name="Narelle Wheaton" userId="6e1b2b30-480e-4f91-806b-6735d5b9e446" providerId="ADAL" clId="{E295D45B-0329-4506-9F69-09DF67B8717D}" dt="2023-06-14T05:14:23.735" v="18" actId="1076"/>
          <ac:spMkLst>
            <pc:docMk/>
            <pc:sldMk cId="102592251" sldId="256"/>
            <ac:spMk id="3" creationId="{60FD1999-FE43-4910-952F-6A8AC635CB66}"/>
          </ac:spMkLst>
        </pc:spChg>
      </pc:sldChg>
      <pc:sldChg chg="modSp mod">
        <pc:chgData name="Narelle Wheaton" userId="6e1b2b30-480e-4f91-806b-6735d5b9e446" providerId="ADAL" clId="{E295D45B-0329-4506-9F69-09DF67B8717D}" dt="2023-06-14T05:14:37.124" v="22" actId="2711"/>
        <pc:sldMkLst>
          <pc:docMk/>
          <pc:sldMk cId="2322619578" sldId="257"/>
        </pc:sldMkLst>
        <pc:spChg chg="mod">
          <ac:chgData name="Narelle Wheaton" userId="6e1b2b30-480e-4f91-806b-6735d5b9e446" providerId="ADAL" clId="{E295D45B-0329-4506-9F69-09DF67B8717D}" dt="2023-06-14T05:14:37.124" v="22" actId="2711"/>
          <ac:spMkLst>
            <pc:docMk/>
            <pc:sldMk cId="2322619578" sldId="257"/>
            <ac:spMk id="3" creationId="{60FD1999-FE43-4910-952F-6A8AC635CB66}"/>
          </ac:spMkLst>
        </pc:spChg>
      </pc:sldChg>
      <pc:sldChg chg="modSp mod">
        <pc:chgData name="Narelle Wheaton" userId="6e1b2b30-480e-4f91-806b-6735d5b9e446" providerId="ADAL" clId="{E295D45B-0329-4506-9F69-09DF67B8717D}" dt="2023-06-14T05:14:51.583" v="25" actId="404"/>
        <pc:sldMkLst>
          <pc:docMk/>
          <pc:sldMk cId="2634030271" sldId="258"/>
        </pc:sldMkLst>
        <pc:spChg chg="mod">
          <ac:chgData name="Narelle Wheaton" userId="6e1b2b30-480e-4f91-806b-6735d5b9e446" providerId="ADAL" clId="{E295D45B-0329-4506-9F69-09DF67B8717D}" dt="2023-06-14T05:14:51.583" v="25" actId="404"/>
          <ac:spMkLst>
            <pc:docMk/>
            <pc:sldMk cId="2634030271" sldId="258"/>
            <ac:spMk id="3" creationId="{60FD1999-FE43-4910-952F-6A8AC635CB66}"/>
          </ac:spMkLst>
        </pc:spChg>
      </pc:sldChg>
      <pc:sldChg chg="modSp mod">
        <pc:chgData name="Narelle Wheaton" userId="6e1b2b30-480e-4f91-806b-6735d5b9e446" providerId="ADAL" clId="{E295D45B-0329-4506-9F69-09DF67B8717D}" dt="2023-06-14T05:15:16.637" v="31" actId="404"/>
        <pc:sldMkLst>
          <pc:docMk/>
          <pc:sldMk cId="820877285" sldId="259"/>
        </pc:sldMkLst>
        <pc:spChg chg="mod">
          <ac:chgData name="Narelle Wheaton" userId="6e1b2b30-480e-4f91-806b-6735d5b9e446" providerId="ADAL" clId="{E295D45B-0329-4506-9F69-09DF67B8717D}" dt="2023-06-14T05:15:16.637" v="31" actId="404"/>
          <ac:spMkLst>
            <pc:docMk/>
            <pc:sldMk cId="820877285" sldId="259"/>
            <ac:spMk id="3" creationId="{60FD1999-FE43-4910-952F-6A8AC635CB66}"/>
          </ac:spMkLst>
        </pc:spChg>
      </pc:sldChg>
      <pc:sldChg chg="modSp mod">
        <pc:chgData name="Narelle Wheaton" userId="6e1b2b30-480e-4f91-806b-6735d5b9e446" providerId="ADAL" clId="{E295D45B-0329-4506-9F69-09DF67B8717D}" dt="2023-06-14T05:15:46.033" v="39" actId="2711"/>
        <pc:sldMkLst>
          <pc:docMk/>
          <pc:sldMk cId="1806276090" sldId="260"/>
        </pc:sldMkLst>
        <pc:spChg chg="mod">
          <ac:chgData name="Narelle Wheaton" userId="6e1b2b30-480e-4f91-806b-6735d5b9e446" providerId="ADAL" clId="{E295D45B-0329-4506-9F69-09DF67B8717D}" dt="2023-06-14T05:15:46.033" v="39" actId="2711"/>
          <ac:spMkLst>
            <pc:docMk/>
            <pc:sldMk cId="1806276090" sldId="260"/>
            <ac:spMk id="3" creationId="{60FD1999-FE43-4910-952F-6A8AC635CB66}"/>
          </ac:spMkLst>
        </pc:spChg>
      </pc:sldChg>
      <pc:sldChg chg="modSp mod">
        <pc:chgData name="Narelle Wheaton" userId="6e1b2b30-480e-4f91-806b-6735d5b9e446" providerId="ADAL" clId="{E295D45B-0329-4506-9F69-09DF67B8717D}" dt="2023-06-14T05:26:04.873" v="46" actId="404"/>
        <pc:sldMkLst>
          <pc:docMk/>
          <pc:sldMk cId="1934728066" sldId="261"/>
        </pc:sldMkLst>
        <pc:spChg chg="mod">
          <ac:chgData name="Narelle Wheaton" userId="6e1b2b30-480e-4f91-806b-6735d5b9e446" providerId="ADAL" clId="{E295D45B-0329-4506-9F69-09DF67B8717D}" dt="2023-06-14T05:26:04.873" v="46" actId="404"/>
          <ac:spMkLst>
            <pc:docMk/>
            <pc:sldMk cId="1934728066" sldId="261"/>
            <ac:spMk id="3" creationId="{60FD1999-FE43-4910-952F-6A8AC635CB66}"/>
          </ac:spMkLst>
        </pc:spChg>
      </pc:sldChg>
      <pc:sldChg chg="modSp mod">
        <pc:chgData name="Narelle Wheaton" userId="6e1b2b30-480e-4f91-806b-6735d5b9e446" providerId="ADAL" clId="{E295D45B-0329-4506-9F69-09DF67B8717D}" dt="2023-06-14T05:26:28.342" v="54" actId="403"/>
        <pc:sldMkLst>
          <pc:docMk/>
          <pc:sldMk cId="3270489079" sldId="262"/>
        </pc:sldMkLst>
        <pc:spChg chg="mod">
          <ac:chgData name="Narelle Wheaton" userId="6e1b2b30-480e-4f91-806b-6735d5b9e446" providerId="ADAL" clId="{E295D45B-0329-4506-9F69-09DF67B8717D}" dt="2023-06-14T05:26:28.342" v="54" actId="403"/>
          <ac:spMkLst>
            <pc:docMk/>
            <pc:sldMk cId="3270489079" sldId="262"/>
            <ac:spMk id="3" creationId="{60FD1999-FE43-4910-952F-6A8AC635CB66}"/>
          </ac:spMkLst>
        </pc:spChg>
      </pc:sldChg>
      <pc:sldChg chg="modSp mod">
        <pc:chgData name="Narelle Wheaton" userId="6e1b2b30-480e-4f91-806b-6735d5b9e446" providerId="ADAL" clId="{E295D45B-0329-4506-9F69-09DF67B8717D}" dt="2023-06-14T05:15:03.424" v="28" actId="404"/>
        <pc:sldMkLst>
          <pc:docMk/>
          <pc:sldMk cId="596312308" sldId="263"/>
        </pc:sldMkLst>
        <pc:spChg chg="mod">
          <ac:chgData name="Narelle Wheaton" userId="6e1b2b30-480e-4f91-806b-6735d5b9e446" providerId="ADAL" clId="{E295D45B-0329-4506-9F69-09DF67B8717D}" dt="2023-06-14T05:15:03.424" v="28" actId="404"/>
          <ac:spMkLst>
            <pc:docMk/>
            <pc:sldMk cId="596312308" sldId="263"/>
            <ac:spMk id="3" creationId="{60FD1999-FE43-4910-952F-6A8AC635CB66}"/>
          </ac:spMkLst>
        </pc:spChg>
      </pc:sldChg>
      <pc:sldChg chg="modSp mod">
        <pc:chgData name="Narelle Wheaton" userId="6e1b2b30-480e-4f91-806b-6735d5b9e446" providerId="ADAL" clId="{E295D45B-0329-4506-9F69-09DF67B8717D}" dt="2023-06-14T05:15:35.396" v="36" actId="1076"/>
        <pc:sldMkLst>
          <pc:docMk/>
          <pc:sldMk cId="2629749785" sldId="264"/>
        </pc:sldMkLst>
        <pc:spChg chg="mod">
          <ac:chgData name="Narelle Wheaton" userId="6e1b2b30-480e-4f91-806b-6735d5b9e446" providerId="ADAL" clId="{E295D45B-0329-4506-9F69-09DF67B8717D}" dt="2023-06-14T05:15:35.396" v="36" actId="1076"/>
          <ac:spMkLst>
            <pc:docMk/>
            <pc:sldMk cId="2629749785" sldId="264"/>
            <ac:spMk id="3" creationId="{60FD1999-FE43-4910-952F-6A8AC635CB66}"/>
          </ac:spMkLst>
        </pc:spChg>
      </pc:sldChg>
      <pc:sldChg chg="modSp mod">
        <pc:chgData name="Narelle Wheaton" userId="6e1b2b30-480e-4f91-806b-6735d5b9e446" providerId="ADAL" clId="{E295D45B-0329-4506-9F69-09DF67B8717D}" dt="2023-06-14T05:25:47.597" v="42" actId="404"/>
        <pc:sldMkLst>
          <pc:docMk/>
          <pc:sldMk cId="4237878194" sldId="265"/>
        </pc:sldMkLst>
        <pc:spChg chg="mod">
          <ac:chgData name="Narelle Wheaton" userId="6e1b2b30-480e-4f91-806b-6735d5b9e446" providerId="ADAL" clId="{E295D45B-0329-4506-9F69-09DF67B8717D}" dt="2023-06-14T05:25:47.597" v="42" actId="404"/>
          <ac:spMkLst>
            <pc:docMk/>
            <pc:sldMk cId="4237878194" sldId="265"/>
            <ac:spMk id="3" creationId="{60FD1999-FE43-4910-952F-6A8AC635CB66}"/>
          </ac:spMkLst>
        </pc:spChg>
      </pc:sldChg>
      <pc:sldChg chg="modSp mod">
        <pc:chgData name="Narelle Wheaton" userId="6e1b2b30-480e-4f91-806b-6735d5b9e446" providerId="ADAL" clId="{E295D45B-0329-4506-9F69-09DF67B8717D}" dt="2023-06-14T05:26:15.748" v="49" actId="404"/>
        <pc:sldMkLst>
          <pc:docMk/>
          <pc:sldMk cId="2206011958" sldId="266"/>
        </pc:sldMkLst>
        <pc:spChg chg="mod">
          <ac:chgData name="Narelle Wheaton" userId="6e1b2b30-480e-4f91-806b-6735d5b9e446" providerId="ADAL" clId="{E295D45B-0329-4506-9F69-09DF67B8717D}" dt="2023-06-14T05:26:15.748" v="49" actId="404"/>
          <ac:spMkLst>
            <pc:docMk/>
            <pc:sldMk cId="2206011958" sldId="266"/>
            <ac:spMk id="3" creationId="{60FD1999-FE43-4910-952F-6A8AC635CB66}"/>
          </ac:spMkLst>
        </pc:spChg>
      </pc:sldChg>
      <pc:sldChg chg="modSp mod">
        <pc:chgData name="Narelle Wheaton" userId="6e1b2b30-480e-4f91-806b-6735d5b9e446" providerId="ADAL" clId="{E295D45B-0329-4506-9F69-09DF67B8717D}" dt="2023-06-14T05:26:43.560" v="57" actId="404"/>
        <pc:sldMkLst>
          <pc:docMk/>
          <pc:sldMk cId="1673146698" sldId="267"/>
        </pc:sldMkLst>
        <pc:spChg chg="mod">
          <ac:chgData name="Narelle Wheaton" userId="6e1b2b30-480e-4f91-806b-6735d5b9e446" providerId="ADAL" clId="{E295D45B-0329-4506-9F69-09DF67B8717D}" dt="2023-06-14T05:26:43.560" v="57" actId="404"/>
          <ac:spMkLst>
            <pc:docMk/>
            <pc:sldMk cId="1673146698" sldId="267"/>
            <ac:spMk id="3" creationId="{60FD1999-FE43-4910-952F-6A8AC635CB6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FA3A1-CE1D-4AE3-BA8D-3871244E9E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8F9FA5-B873-4CA6-986A-3D46BF0877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DC7CFB-F2AD-4FDD-98B7-B3E83AEAD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72D5-EADF-461A-87F4-18457E7C6C1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7D1ACA-4039-4A2C-B6CA-BBA1D7160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C9859F-0F5B-418B-8A93-55AEFCADE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DB3-0B27-408D-9369-AF0501CA86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62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446AB-FC7D-4C47-91D5-3AA5447E3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6FFD1-500D-4834-BEF6-343F02972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BB3735-0A60-40CD-9C8F-9AD08456D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72D5-EADF-461A-87F4-18457E7C6C1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DB1D58-6994-4547-A14C-CC4B0297C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DF748-7F8C-4FC8-91CD-2EAEF594A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DB3-0B27-408D-9369-AF0501CA86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0543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AF855C-9DE9-404D-87B3-A018151DDC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B0F002-D9EF-48C6-B10B-E1096FA21F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020502-B310-46A2-BE21-4FA596E57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72D5-EADF-461A-87F4-18457E7C6C1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D766A4-8BFE-4C2A-9600-0CAB22C9D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0CBA8-5757-4108-98FF-C8CD2C6D2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DB3-0B27-408D-9369-AF0501CA86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6480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8FB8D-0590-41F3-AD23-4C77D06AE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8DED1-8DFE-4515-BB9B-57E73DF4A3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5BF0B6-61A8-478A-9DEA-3D6D36E99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72D5-EADF-461A-87F4-18457E7C6C1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AED0AF-AE88-4AC5-B09C-9906A52E0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68831F-9217-4A9C-AEC3-D64CBFEFF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DB3-0B27-408D-9369-AF0501CA86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6868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F08DA-CDC2-4E95-ABEE-7A06957C8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4B7478-2EBD-425D-9AF6-B5E740446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9CDE46-F7F1-480E-8B59-A6C885371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72D5-EADF-461A-87F4-18457E7C6C1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B7B865-949D-48AD-8455-3EF579D5B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F896A2-9271-46ED-9D22-E4A9165F9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DB3-0B27-408D-9369-AF0501CA86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9728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65E53-9354-4117-B6D3-84D1A2221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27561D-A4F2-4A34-B696-5BAF6308FB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6DB946-A607-46AE-989D-10AA89450C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58D0B3-7D28-4AC7-B1AE-5717FEC39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72D5-EADF-461A-87F4-18457E7C6C1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8253F4-CC4F-404C-B408-04EA65473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079B05-3F4D-4386-AD48-AD6C46A49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DB3-0B27-408D-9369-AF0501CA86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1008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13005-D1A4-4982-A452-60E04C337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30BEFF-E5C0-44B3-8418-DC5B99860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262C27-357D-494C-81B2-3B47071316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ABCE19-D507-42DE-B396-B681E4AAA9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680858-A561-49FE-B777-9B7EEF14B5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2F2196-63BC-4F21-B43A-A4C95A18E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72D5-EADF-461A-87F4-18457E7C6C1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DA73A5-5C25-4D97-B158-73792994A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704553-4DA9-42C6-9FC3-0D5221217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DB3-0B27-408D-9369-AF0501CA86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4921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CEF0C-4850-4AEC-AC94-FA8963CB5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CEEDC0-EBDF-4816-8F15-88A54E22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72D5-EADF-461A-87F4-18457E7C6C1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35A215-1C61-45C4-9393-BD64C70CF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F7C2A8-F536-47AF-9D84-53452A77A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DB3-0B27-408D-9369-AF0501CA86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8812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9BD915-5EBD-40F4-AE9D-52A45A559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72D5-EADF-461A-87F4-18457E7C6C1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826D2CA-B288-4AA3-A446-A8C98CFDB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526F3A-56BB-41E8-AE5E-50BBD70B9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DB3-0B27-408D-9369-AF0501CA86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3560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056CC-CE2B-42ED-A431-0061D18ED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E7BE5-72EC-49F6-9995-7D596F3CB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2E08F4-6753-4CE1-AA7A-6C57FFB1C1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B8223E-D286-4267-A6DC-CE0CB272D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72D5-EADF-461A-87F4-18457E7C6C1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F4C-9833-4F49-8A54-8062CEE52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31EC46-03C3-4303-AF3D-84BA8E732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DB3-0B27-408D-9369-AF0501CA86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519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506F7-4419-4AE6-B380-E96065E16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43EDCF-69EE-4F23-AE6F-B0956A78C6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8F20D7-77CA-4B34-B744-4364B667A1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2BF31C-9030-40F0-9BAF-BBAD58F2F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572D5-EADF-461A-87F4-18457E7C6C1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62C8B6-E172-41A8-88D5-E79FE006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5D95BA-E0C0-4709-A774-6573CA56F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FDB3-0B27-408D-9369-AF0501CA86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5229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B8F4A9-E4D4-4DD4-A351-C423EC3A8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8B11C8-DB9E-4D81-A5AA-044EFE813C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5F430D-CA69-494B-86AF-E678847CB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572D5-EADF-461A-87F4-18457E7C6C1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84543-4400-4675-A315-B607D2E37C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54AD83-22AF-4DA6-9850-175A7C8D75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7FDB3-0B27-408D-9369-AF0501CA864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8954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FD1999-FE43-4910-952F-6A8AC635C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55470"/>
            <a:ext cx="9144000" cy="3021330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I needed 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neighbour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Were you there were you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 needed 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neighbour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were you there</a:t>
            </a:r>
          </a:p>
        </p:txBody>
      </p:sp>
    </p:spTree>
    <p:extLst>
      <p:ext uri="{BB962C8B-B14F-4D97-AF65-F5344CB8AC3E}">
        <p14:creationId xmlns:p14="http://schemas.microsoft.com/office/powerpoint/2010/main" val="102592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FD1999-FE43-4910-952F-6A8AC635C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47355"/>
            <a:ext cx="9144000" cy="236328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And the creed and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colour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name won't matter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Were you there</a:t>
            </a:r>
          </a:p>
        </p:txBody>
      </p:sp>
    </p:spTree>
    <p:extLst>
      <p:ext uri="{BB962C8B-B14F-4D97-AF65-F5344CB8AC3E}">
        <p14:creationId xmlns:p14="http://schemas.microsoft.com/office/powerpoint/2010/main" val="2206011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FD1999-FE43-4910-952F-6A8AC635C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82041"/>
            <a:ext cx="9144000" cy="2493917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6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Wherever you travel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be there I'll be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Wherever you travel I'll be there</a:t>
            </a:r>
          </a:p>
        </p:txBody>
      </p:sp>
    </p:spTree>
    <p:extLst>
      <p:ext uri="{BB962C8B-B14F-4D97-AF65-F5344CB8AC3E}">
        <p14:creationId xmlns:p14="http://schemas.microsoft.com/office/powerpoint/2010/main" val="3270489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FD1999-FE43-4910-952F-6A8AC635C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64773"/>
            <a:ext cx="9144000" cy="232845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And the creed and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colour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name won't matter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be there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145349-DE48-430E-BA6E-8313B0A10CA9}"/>
              </a:ext>
            </a:extLst>
          </p:cNvPr>
          <p:cNvSpPr txBox="1"/>
          <p:nvPr/>
        </p:nvSpPr>
        <p:spPr>
          <a:xfrm>
            <a:off x="287384" y="5882096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227923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Sydney Bertram Carter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© Words: 1965 Stainer &amp; Bell Ltd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Music: Stainer &amp; Bell Ltd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673146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FD1999-FE43-4910-952F-6A8AC635C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47355"/>
            <a:ext cx="9144000" cy="236328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And the creed and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colour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name won't matter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Were you there</a:t>
            </a:r>
          </a:p>
        </p:txBody>
      </p:sp>
    </p:spTree>
    <p:extLst>
      <p:ext uri="{BB962C8B-B14F-4D97-AF65-F5344CB8AC3E}">
        <p14:creationId xmlns:p14="http://schemas.microsoft.com/office/powerpoint/2010/main" val="2322619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FD1999-FE43-4910-952F-6A8AC635C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38647"/>
            <a:ext cx="9144000" cy="238070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was hungry and thirsty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Were you there were you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was hungry and thirsty were you there</a:t>
            </a:r>
          </a:p>
        </p:txBody>
      </p:sp>
    </p:spTree>
    <p:extLst>
      <p:ext uri="{BB962C8B-B14F-4D97-AF65-F5344CB8AC3E}">
        <p14:creationId xmlns:p14="http://schemas.microsoft.com/office/powerpoint/2010/main" val="2634030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FD1999-FE43-4910-952F-6A8AC635C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47355"/>
            <a:ext cx="9144000" cy="236328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And the creed and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colour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name won't matter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Were you there</a:t>
            </a:r>
          </a:p>
        </p:txBody>
      </p:sp>
    </p:spTree>
    <p:extLst>
      <p:ext uri="{BB962C8B-B14F-4D97-AF65-F5344CB8AC3E}">
        <p14:creationId xmlns:p14="http://schemas.microsoft.com/office/powerpoint/2010/main" val="596312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FD1999-FE43-4910-952F-6A8AC635C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60418"/>
            <a:ext cx="9144000" cy="233716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was cold I was naked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Were you there were you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was cold I was naked were you there</a:t>
            </a:r>
          </a:p>
        </p:txBody>
      </p:sp>
    </p:spTree>
    <p:extLst>
      <p:ext uri="{BB962C8B-B14F-4D97-AF65-F5344CB8AC3E}">
        <p14:creationId xmlns:p14="http://schemas.microsoft.com/office/powerpoint/2010/main" val="820877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FD1999-FE43-4910-952F-6A8AC635C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27340"/>
            <a:ext cx="9144000" cy="260331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And the creed and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colour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name won't matter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Were you there</a:t>
            </a:r>
          </a:p>
        </p:txBody>
      </p:sp>
    </p:spTree>
    <p:extLst>
      <p:ext uri="{BB962C8B-B14F-4D97-AF65-F5344CB8AC3E}">
        <p14:creationId xmlns:p14="http://schemas.microsoft.com/office/powerpoint/2010/main" val="2629749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FD1999-FE43-4910-952F-6A8AC635C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86395"/>
            <a:ext cx="9144000" cy="248520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I needed a shelter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Were you there were you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 needed a shelter were you there</a:t>
            </a:r>
          </a:p>
        </p:txBody>
      </p:sp>
    </p:spTree>
    <p:extLst>
      <p:ext uri="{BB962C8B-B14F-4D97-AF65-F5344CB8AC3E}">
        <p14:creationId xmlns:p14="http://schemas.microsoft.com/office/powerpoint/2010/main" val="1806276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FD1999-FE43-4910-952F-6A8AC635C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47355"/>
            <a:ext cx="9144000" cy="236328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Chorus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And the creed and the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colour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 name won't matter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Were you there</a:t>
            </a:r>
          </a:p>
        </p:txBody>
      </p:sp>
    </p:spTree>
    <p:extLst>
      <p:ext uri="{BB962C8B-B14F-4D97-AF65-F5344CB8AC3E}">
        <p14:creationId xmlns:p14="http://schemas.microsoft.com/office/powerpoint/2010/main" val="42378781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FD1999-FE43-4910-952F-6A8AC635CB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18113"/>
            <a:ext cx="9144000" cy="222177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I needed a healer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Were you there were you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 needed a healer were you there</a:t>
            </a:r>
          </a:p>
        </p:txBody>
      </p:sp>
    </p:spTree>
    <p:extLst>
      <p:ext uri="{BB962C8B-B14F-4D97-AF65-F5344CB8AC3E}">
        <p14:creationId xmlns:p14="http://schemas.microsoft.com/office/powerpoint/2010/main" val="1934728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288</Words>
  <Application>Microsoft Office PowerPoint</Application>
  <PresentationFormat>Widescreen</PresentationFormat>
  <Paragraphs>30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2022-10-12T03:43:30Z</dcterms:created>
  <dcterms:modified xsi:type="dcterms:W3CDTF">2023-06-14T05:26:50Z</dcterms:modified>
</cp:coreProperties>
</file>